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8" d="100"/>
          <a:sy n="5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1ABB0-FF58-4C28-B964-6452CC37FF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4DD610-B49D-4BDD-B35D-DEE4F7ED84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119CB-A1A1-4812-BCE6-8788B002C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E6BD-BACD-4A20-9EB1-85387A057D5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4CE720-37A1-46E9-A0D0-00605DF36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2282A-DB96-46D2-9970-1E3883BE4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337A5-1700-49EC-A687-C6DCAB5D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673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DD998-1CA1-43BF-A28E-75049DDCD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92B9F-C2FF-4EF1-9D46-C9DD0BB949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42ED1-0B4E-4CFC-9F15-E17EC868C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E6BD-BACD-4A20-9EB1-85387A057D5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F9DC1-CAB7-45AE-BE67-B34FDDAE6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D1649-90D1-4EC5-AC2A-21CBB80F6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337A5-1700-49EC-A687-C6DCAB5D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89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FBD656-212C-4233-B2DD-B53C19F7F2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B959B4-E65A-487E-8989-F208D813FF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021B83-FD03-4733-9CC1-D1A688969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E6BD-BACD-4A20-9EB1-85387A057D5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30F26-4707-4F48-949C-E65F812AA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8D89D-29A1-451A-AF49-A89FB1B9D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337A5-1700-49EC-A687-C6DCAB5D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29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C36EC-42A9-4BD1-BA17-B516A61E4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0060A-37BC-422C-A669-D898657EEA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915E1A-D70E-467B-B738-68663F37C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E6BD-BACD-4A20-9EB1-85387A057D5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C7CEDD-A1B0-4462-894D-1EAABDE33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9526E2-0A30-4304-B6F7-5FBC040F6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337A5-1700-49EC-A687-C6DCAB5D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801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BCB1D-4160-4344-88CC-1E8242235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8D549-722D-4058-BC71-2E0846FCF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822C4E-0811-4848-87ED-033A049B9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E6BD-BACD-4A20-9EB1-85387A057D5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25D63-B6E8-4D5A-8B22-D7A4B9BCE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FB3C8-C64C-4687-9367-834F7A630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337A5-1700-49EC-A687-C6DCAB5D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489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DBAF7-1E91-467B-842B-DB5A7BF57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1F118A-E754-4C96-B15D-268EF1D187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76564E-B47B-49D2-B256-D85C95B1DE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35CE41-2733-49F7-B2E3-B5309EA83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E6BD-BACD-4A20-9EB1-85387A057D5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8EEEF2-ABA0-4828-8960-8ECD37CA2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8B6D89-748B-41DC-8EE9-88A46799E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337A5-1700-49EC-A687-C6DCAB5D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31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009DE-857C-4EC9-8C12-1212D2423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52DB92-A2E3-4168-80AD-0363BD93F4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6F4D1-D82E-4685-AC3F-C85AAA42A0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6C2443-0D22-4712-9796-414C9C7F7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37B575-D65B-4C20-96C2-DC5F139C2D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183F47-52B5-40FA-A01F-6428FBC15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E6BD-BACD-4A20-9EB1-85387A057D5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EF3419-AADD-4FD0-9F1D-63F757AD2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A712BD-7DD0-4A1B-9105-0471AB688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337A5-1700-49EC-A687-C6DCAB5D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34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A392D-1F21-45D5-B880-6A063C077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2DC42F-A9BA-483F-905C-2FB573043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E6BD-BACD-4A20-9EB1-85387A057D5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E8C68D-5CAF-4B57-9B98-3156EFFC8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AA63E2-6282-49D6-AC43-2944B3DD2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337A5-1700-49EC-A687-C6DCAB5D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903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A6EB51-B5A8-4759-8F1B-7E98C558D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E6BD-BACD-4A20-9EB1-85387A057D5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65A795-36C1-4B56-85DB-98D00B180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0A926D-2C40-4DCC-8BDB-B1802F24A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337A5-1700-49EC-A687-C6DCAB5D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74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BD696-74D3-478F-8989-343A864B1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DAA4A-FA20-4654-A38A-8D183D65A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63EBAB-FE47-4414-A81A-78ED467D4F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409654-0C1B-42FA-A1DC-DA8E28B65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E6BD-BACD-4A20-9EB1-85387A057D5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BC00EE-B37E-4919-BC4D-56A74EC3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E7C033-10B0-4DA8-B44D-0A7D6FB01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337A5-1700-49EC-A687-C6DCAB5D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947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173E2-905F-407C-A367-6C90E2822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69DD1F-5B64-41EE-B28F-DFCA2ED3FB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FC196F-4893-4D47-BEA3-DD01ECD5E6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A8937C-5D6E-4D6E-8B5E-F0E78BEA2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E6BD-BACD-4A20-9EB1-85387A057D5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5DA5DB-A259-40D0-AB91-BA6C77C5E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5DE83C-488E-4A18-B88C-885AE0337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337A5-1700-49EC-A687-C6DCAB5D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799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7350F1-A883-4338-AD16-185096185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F6B56D-291E-45E6-A80A-882560B6F5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C420C-C131-478D-BC68-9FA60FB3F6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2E6BD-BACD-4A20-9EB1-85387A057D5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8EE808-DA83-46E2-9CE4-B317662D61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AB40B-AAA0-4005-AEEE-C196C64C49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337A5-1700-49EC-A687-C6DCAB5DF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9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0A9E073-743F-46F1-A14B-74A25B00C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3068" y="845447"/>
            <a:ext cx="5119485" cy="516710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3E117F8-241C-458A-87DA-B57A11CA1472}"/>
              </a:ext>
            </a:extLst>
          </p:cNvPr>
          <p:cNvSpPr txBox="1"/>
          <p:nvPr/>
        </p:nvSpPr>
        <p:spPr>
          <a:xfrm>
            <a:off x="665018" y="2111433"/>
            <a:ext cx="43226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To begin requesting a transcript, scan this QR code or click the link on our website!</a:t>
            </a:r>
          </a:p>
        </p:txBody>
      </p:sp>
    </p:spTree>
    <p:extLst>
      <p:ext uri="{BB962C8B-B14F-4D97-AF65-F5344CB8AC3E}">
        <p14:creationId xmlns:p14="http://schemas.microsoft.com/office/powerpoint/2010/main" val="24305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50F47F4-03CE-443D-80E9-175E51EF2A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6384" y="0"/>
            <a:ext cx="12192000" cy="57719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D676F5A-2C1F-4670-BB6B-D6FDB10473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9575" y="5771947"/>
            <a:ext cx="12238383" cy="19812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5C56860-7E20-4BA7-BEEB-95FE9CA5C5AA}"/>
              </a:ext>
            </a:extLst>
          </p:cNvPr>
          <p:cNvSpPr txBox="1"/>
          <p:nvPr/>
        </p:nvSpPr>
        <p:spPr>
          <a:xfrm>
            <a:off x="384314" y="1311966"/>
            <a:ext cx="2093843" cy="1754326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Upon clicking the link on the website You will be brought to this page where you will enter your email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ABE882-B367-4AEB-9466-01B536F95171}"/>
              </a:ext>
            </a:extLst>
          </p:cNvPr>
          <p:cNvSpPr txBox="1"/>
          <p:nvPr/>
        </p:nvSpPr>
        <p:spPr>
          <a:xfrm>
            <a:off x="9024730" y="757968"/>
            <a:ext cx="2782956" cy="230832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Notice the name here will say Delta College, this is correct even if you are not a Delta College Graduate because this account is through our Corporate office which manages several schools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792E60D-A743-48B5-988A-E9FA9D6CABE0}"/>
              </a:ext>
            </a:extLst>
          </p:cNvPr>
          <p:cNvCxnSpPr/>
          <p:nvPr/>
        </p:nvCxnSpPr>
        <p:spPr>
          <a:xfrm flipH="1">
            <a:off x="5274365" y="1311966"/>
            <a:ext cx="3750365" cy="172277"/>
          </a:xfrm>
          <a:prstGeom prst="straightConnector1">
            <a:avLst/>
          </a:pr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E384316E-8AC3-4D2F-818B-A1579BEC6774}"/>
              </a:ext>
            </a:extLst>
          </p:cNvPr>
          <p:cNvSpPr/>
          <p:nvPr/>
        </p:nvSpPr>
        <p:spPr>
          <a:xfrm>
            <a:off x="3591338" y="1643270"/>
            <a:ext cx="5095462" cy="394971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22859FB-15D8-4BA0-B8A1-91C56F4399E8}"/>
              </a:ext>
            </a:extLst>
          </p:cNvPr>
          <p:cNvCxnSpPr/>
          <p:nvPr/>
        </p:nvCxnSpPr>
        <p:spPr>
          <a:xfrm flipH="1" flipV="1">
            <a:off x="6811617" y="1974574"/>
            <a:ext cx="2491409" cy="1977020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182013D-965D-4D54-A52B-1098313DBC88}"/>
              </a:ext>
            </a:extLst>
          </p:cNvPr>
          <p:cNvSpPr txBox="1"/>
          <p:nvPr/>
        </p:nvSpPr>
        <p:spPr>
          <a:xfrm>
            <a:off x="9326216" y="3556623"/>
            <a:ext cx="2481469" cy="1200329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Please Read here to see which campuses / Schools you can order transcripts from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794C5A3-D1F5-4F07-A65D-1DE8E5728143}"/>
              </a:ext>
            </a:extLst>
          </p:cNvPr>
          <p:cNvSpPr/>
          <p:nvPr/>
        </p:nvSpPr>
        <p:spPr>
          <a:xfrm>
            <a:off x="3591338" y="1311966"/>
            <a:ext cx="1659835" cy="3313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3BC7BD9-3168-491C-AC9D-F9C15644E445}"/>
              </a:ext>
            </a:extLst>
          </p:cNvPr>
          <p:cNvSpPr/>
          <p:nvPr/>
        </p:nvSpPr>
        <p:spPr>
          <a:xfrm>
            <a:off x="3277772" y="5106572"/>
            <a:ext cx="5409028" cy="66537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BE898E9C-6A07-4985-9F48-98EC73A46A02}"/>
              </a:ext>
            </a:extLst>
          </p:cNvPr>
          <p:cNvCxnSpPr/>
          <p:nvPr/>
        </p:nvCxnSpPr>
        <p:spPr>
          <a:xfrm>
            <a:off x="2236763" y="2955236"/>
            <a:ext cx="1645920" cy="2259494"/>
          </a:xfrm>
          <a:prstGeom prst="straightConnector1">
            <a:avLst/>
          </a:prstGeom>
          <a:ln cmpd="sng">
            <a:solidFill>
              <a:schemeClr val="accent1">
                <a:alpha val="97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9946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C1A2663-00F1-478D-9B41-AB4B277409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471" y="0"/>
            <a:ext cx="4987057" cy="384863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759D2B2-2659-4706-BA7A-E5A35DE3A3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2470" y="3848637"/>
            <a:ext cx="4987057" cy="260643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9010B7-8F5E-404E-9FF7-1F4E33B254B2}"/>
              </a:ext>
            </a:extLst>
          </p:cNvPr>
          <p:cNvSpPr txBox="1"/>
          <p:nvPr/>
        </p:nvSpPr>
        <p:spPr>
          <a:xfrm>
            <a:off x="379828" y="422031"/>
            <a:ext cx="29682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On the next page you will need to enter all of the following information that is required to create your account</a:t>
            </a:r>
          </a:p>
        </p:txBody>
      </p:sp>
    </p:spTree>
    <p:extLst>
      <p:ext uri="{BB962C8B-B14F-4D97-AF65-F5344CB8AC3E}">
        <p14:creationId xmlns:p14="http://schemas.microsoft.com/office/powerpoint/2010/main" val="3266536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7EFF95F-072E-453F-A160-7C81FB098A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5842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1AAF841-759E-44D4-8A3B-BD9F15062043}"/>
              </a:ext>
            </a:extLst>
          </p:cNvPr>
          <p:cNvSpPr txBox="1"/>
          <p:nvPr/>
        </p:nvSpPr>
        <p:spPr>
          <a:xfrm>
            <a:off x="337625" y="1266092"/>
            <a:ext cx="229303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next page will require you to check the email you provided and input your confirmation code that should come through in 1 to 2 minutes.</a:t>
            </a:r>
          </a:p>
        </p:txBody>
      </p:sp>
    </p:spTree>
    <p:extLst>
      <p:ext uri="{BB962C8B-B14F-4D97-AF65-F5344CB8AC3E}">
        <p14:creationId xmlns:p14="http://schemas.microsoft.com/office/powerpoint/2010/main" val="1724626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A6A214F-30E9-4F52-8770-131DA7DBD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0714" y="0"/>
            <a:ext cx="6930572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67AD9B5-6110-406D-ACCB-69D12DC665B7}"/>
              </a:ext>
            </a:extLst>
          </p:cNvPr>
          <p:cNvSpPr txBox="1"/>
          <p:nvPr/>
        </p:nvSpPr>
        <p:spPr>
          <a:xfrm>
            <a:off x="182880" y="478302"/>
            <a:ext cx="23915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After confirming your email you will need to input the information pictured here with a red *</a:t>
            </a:r>
          </a:p>
          <a:p>
            <a:r>
              <a:rPr lang="en-US" dirty="0"/>
              <a:t>Note: you do not need a student ID Number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2AB9A9-2567-45BA-BB0E-E5692564CDD7}"/>
              </a:ext>
            </a:extLst>
          </p:cNvPr>
          <p:cNvSpPr txBox="1"/>
          <p:nvPr/>
        </p:nvSpPr>
        <p:spPr>
          <a:xfrm>
            <a:off x="182880" y="2828835"/>
            <a:ext cx="23915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you wish to request your transcript right away you click continue.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94C5F0-25D5-4495-91D8-EA814613EDB9}"/>
              </a:ext>
            </a:extLst>
          </p:cNvPr>
          <p:cNvSpPr txBox="1"/>
          <p:nvPr/>
        </p:nvSpPr>
        <p:spPr>
          <a:xfrm>
            <a:off x="182880" y="4825218"/>
            <a:ext cx="2264898" cy="1754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If you would like to create your account but want to request a transcript at a later date then you can check this box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7E8F416-08C3-4F94-982B-F1DA47A3BA9D}"/>
              </a:ext>
            </a:extLst>
          </p:cNvPr>
          <p:cNvSpPr/>
          <p:nvPr/>
        </p:nvSpPr>
        <p:spPr>
          <a:xfrm>
            <a:off x="3123028" y="5233182"/>
            <a:ext cx="492369" cy="59084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D6FAA39-9F6E-4ADA-BA84-06A93A5815AC}"/>
              </a:ext>
            </a:extLst>
          </p:cNvPr>
          <p:cNvCxnSpPr/>
          <p:nvPr/>
        </p:nvCxnSpPr>
        <p:spPr>
          <a:xfrm>
            <a:off x="2447778" y="5416062"/>
            <a:ext cx="815927" cy="1688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3897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836BCA0-1974-4DD0-A8F3-AF19040CAC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8399" y="0"/>
            <a:ext cx="3835202" cy="377011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2CAB6CF-F345-4D0A-BFF0-805DB326A3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8399" y="3760386"/>
            <a:ext cx="3835202" cy="331381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ED97280-6A22-41F1-9243-A94A054BCA13}"/>
              </a:ext>
            </a:extLst>
          </p:cNvPr>
          <p:cNvSpPr txBox="1"/>
          <p:nvPr/>
        </p:nvSpPr>
        <p:spPr>
          <a:xfrm>
            <a:off x="295422" y="450166"/>
            <a:ext cx="36153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Congratulations!</a:t>
            </a:r>
          </a:p>
          <a:p>
            <a:r>
              <a:rPr lang="en-US" sz="2800" dirty="0"/>
              <a:t>Now you are where you can request your transcript! </a:t>
            </a:r>
          </a:p>
          <a:p>
            <a:r>
              <a:rPr lang="en-US" sz="2800" dirty="0"/>
              <a:t>It is here you will see and select the school from which you graduated to request your transcript!</a:t>
            </a:r>
          </a:p>
        </p:txBody>
      </p:sp>
    </p:spTree>
    <p:extLst>
      <p:ext uri="{BB962C8B-B14F-4D97-AF65-F5344CB8AC3E}">
        <p14:creationId xmlns:p14="http://schemas.microsoft.com/office/powerpoint/2010/main" val="89556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5E53E16-7036-4EB3-B928-BC3C804A3F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1866" y="495886"/>
            <a:ext cx="9720134" cy="586622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6588133-6D01-4620-A02F-11BA982A6266}"/>
              </a:ext>
            </a:extLst>
          </p:cNvPr>
          <p:cNvSpPr txBox="1"/>
          <p:nvPr/>
        </p:nvSpPr>
        <p:spPr>
          <a:xfrm>
            <a:off x="112540" y="109025"/>
            <a:ext cx="5697416" cy="23083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From here you will need to proceed according to the requirements of where you want your transcript sent.</a:t>
            </a:r>
          </a:p>
          <a:p>
            <a:r>
              <a:rPr lang="en-US" dirty="0"/>
              <a:t>You will have the option to send it to yourself, to another person or institution, or to another school.</a:t>
            </a:r>
          </a:p>
          <a:p>
            <a:r>
              <a:rPr lang="en-US" dirty="0"/>
              <a:t>If your school does not show up in the search you can still provide a institution name and address or email (depending on the method of transfer) and have it sent wherever you need it to be sent!</a:t>
            </a:r>
          </a:p>
        </p:txBody>
      </p:sp>
    </p:spTree>
    <p:extLst>
      <p:ext uri="{BB962C8B-B14F-4D97-AF65-F5344CB8AC3E}">
        <p14:creationId xmlns:p14="http://schemas.microsoft.com/office/powerpoint/2010/main" val="2248345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310</Words>
  <Application>Microsoft Office PowerPoint</Application>
  <PresentationFormat>Widescreen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G. Clark</dc:creator>
  <cp:lastModifiedBy>Joshua G. Clark</cp:lastModifiedBy>
  <cp:revision>7</cp:revision>
  <dcterms:created xsi:type="dcterms:W3CDTF">2023-05-30T16:04:01Z</dcterms:created>
  <dcterms:modified xsi:type="dcterms:W3CDTF">2023-06-01T14:58:04Z</dcterms:modified>
</cp:coreProperties>
</file>